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F985-10BD-7B8D-0736-8FE03A837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BCDFB-790B-B01E-019E-E1880185C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49430-39BF-D1BC-F78B-6878C373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55D2F-7E6D-9FD1-2C9A-A8AD60E6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65D1D-F131-817A-8AE2-60636EDB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51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5F05-2A7D-6297-54F9-1CBB0B1C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C1670-C56C-2A56-3288-69EEFE828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E9989-1A57-A44C-4DD1-11DA5308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F03D7-D54F-6348-DB7F-3D7B886D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D7424-5678-69C9-9BAE-59944D7F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92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2ABCE-2A92-AE0C-5C96-046EA2F9C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562B6-F686-DAD0-3C43-1A6A8CF94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725EB-5197-C622-CC51-F83DB232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3B2F-BB34-2EBC-2BA9-23ECD401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3760-2739-9DE8-5E37-D04DB9AD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7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AF7C-D071-FBAE-0C14-8B6D0112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A8FB-A588-113C-B837-EB0459A79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FE0BA-7DC2-90D8-6866-652FB78C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CA291-DF63-19B8-5D0A-E2A027C2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BA6AA-7768-4EDE-7452-E050FDAF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6546-E9BB-9811-35E0-1CE69064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BFC62-76AC-318C-26CB-AF2880776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56C5A-6BEC-2087-64E0-F679FACC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2F7FB-4654-827B-7C96-0C97AE74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2F06-9651-E095-9812-09E84C22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65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71D27-C3DF-CA0F-DA75-603CA88D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1FD8A-31CE-1393-D7E8-08FEA904D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C2A14-E514-E5EA-CAA0-174166F09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07626-3766-EA28-17A0-A3E3134A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CC56E-242F-17D6-8C57-3C8E1AE3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83FC-45D4-929F-514C-EB7BADDA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95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1078-6AEF-D9CE-5922-051BD882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C5FE4-8155-403B-9011-FBBDBFBED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787D7-6111-5616-D069-F2182A14D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8300E-C57B-7B63-19C2-765653D0A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78EB3-BF3B-CBC2-688A-9B9F88635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A2182-12E3-267C-E32F-D05E39CA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463A07-9C33-FC4C-1C38-7DB6228D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23E48-D431-7F54-C116-7BBC7209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22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2A52-E2EF-D48A-33B8-B446126B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F50B7-1795-AB8A-2473-50F0CB96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D856C-9E92-BEAC-384F-88D3E832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D925D-C99F-A457-27A9-0A62702D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32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2404C-A2C5-26D5-033E-01B01CB9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3E30C-9E89-0182-29AB-91E19FCC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DDB7-8669-5892-3283-548015AA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6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225-3A5F-306C-A153-B833C649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EC8F5-BF3D-52E9-D7DD-981AA336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DEA35-58B5-7668-E834-44A3C6A8C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ECA84-2453-B8B6-F5EC-26E43FA4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AC877-F3D5-12A8-4EC4-22E549C7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BDC7F-94C1-9C86-7BFD-FDE30535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9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D5A2-70C4-AA09-3D7B-8B4DE1FD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16B9AD-CED5-719D-5E15-F81C118A4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2CD50-FA2D-B412-A889-849D367B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92311-BD4B-E7E9-E3EE-5F9EF511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DD993-D490-BC22-33FD-2D93D9FF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70774-CCCF-E6D3-CD29-648D3039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38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EA07-459E-9B77-CB50-BF24DF03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90507-6A27-AD4E-82F9-5439E515E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12E12-C748-3843-83B8-536E54D74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FBE10-B225-420F-9863-9B720D3C0CCB}" type="datetimeFigureOut">
              <a:rPr lang="en-GB" smtClean="0"/>
              <a:t>01/09/2022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EC079-1BFF-3AAA-A6C2-7731BA8F3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ED234-D50C-D279-2CFA-53F48697C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69159-A4F8-4ACC-A7C9-6C811EEA8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624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70A87F73-38F2-40A7-DD97-141A59F0D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1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208F8FA6-A71D-7051-26A2-F94996D29E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87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BF9E8EA9-525B-7DEF-F62D-0E15CCB6FB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54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4334CB31-C3B6-9B21-1BB0-BBFB03560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368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7EE6AA52-F51F-30F1-73A6-728C5F825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519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2937C986-0E08-6ECA-F2A8-97BBFC4F9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57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8DA2DC59-3C95-18B2-C027-FCA4CFE714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494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71BAE581-9EB1-B6AE-85A1-9267B3043C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94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1299F84-EE20-0031-4081-95BDD1B34F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93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0EF418B7-183A-5699-BD3C-C97C04AAF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107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8724F6AF-F612-3998-0C74-3FF9367F7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745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7E7850E1-49F6-3E28-58EA-25263BD00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64EFBA1-576D-87DA-2F79-9177082F5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73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653EA96E-27E7-038E-3736-009E301FD9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306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247C9955-D91A-B5D2-7A55-7346A4411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166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D0ACD3E5-68E8-6EC1-2E4A-C91CBD96C3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24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E83700F1-ECCB-5DF4-22FE-E2ED7C64E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96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0A58E676-3E37-F813-EF1D-B5AA7F2A0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647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AA219E20-570D-1D6B-C130-CC603A78A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59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A173FE72-BF08-7796-D06D-E72093B5F4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650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57ABDEB8-42BC-CDD9-CC92-43CD4DB6E6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23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840CA911-E138-45C3-A1B5-9E54DE7EB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24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C8CDD9FF-5697-10F4-CE6D-1FD81F39B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E7138877-1488-65B2-E7AC-8FF43BDC4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417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EE70D784-04C5-CBEE-1A4E-B76C062AAA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72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1BA2A28B-3D4D-A144-43F2-8456DC55F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3222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9BB360C4-5BCD-0B0B-4545-98C265D86E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876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014162C6-45B2-5B66-F864-1F6945361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21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674F782C-9989-22D1-0C10-A6E67270D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4876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75682B5A-D975-1E92-AE66-1E56B8BB3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03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B37597B6-D567-A325-A4CD-FB199B59D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9090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E4645C15-7249-77D7-AFEB-8CE4C55EB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039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341CC322-AF0C-FEDC-5700-2EDA6866B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165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4DBE5A75-A250-6DFF-803C-E41DF1606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1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1C9F3A38-579A-7490-CDCA-2AAA4DA2D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376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318282ED-C48E-AC09-C3D5-BC7B3525A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4688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E15B0C7D-5C7D-2F73-D003-14D558533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267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F8601238-7DEC-346D-982F-3651A120A2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938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76947CE6-F9BE-0342-3453-27272F58E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110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28EB9B89-FA67-82D1-A1BF-9E2407A20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162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39023B0B-A9FB-7FC0-E67D-946D98958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808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1E0752DC-610B-F45F-FDB6-7BF6F22DBB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15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8EA04FEA-0642-30B3-35D2-3915373AE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8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0991043B-EF03-A021-8BFA-A3757F6F6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63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57B9B36C-D0B2-FB55-4F18-03134CDE1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1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FBDEA7D-F26E-EAED-BB79-7FA1F074D4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585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90419148-8788-E16A-BDEC-FD3DA4C28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2291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945E1D26-32FA-AACC-6AE5-F30F02B101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9601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36D720D4-31F8-63F1-FF85-E2AE86CDE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453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D81547FA-694E-E3F8-ECCA-EDB0A35C3E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702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9960A6A3-24FC-554F-6F74-BBFA409E1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028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772C29B2-1805-D180-0E69-B0E5B9298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820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F4FF8D4A-355A-CE37-6AAD-052BA090B5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6854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626E84E7-03F8-AC15-7F38-D9B335452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368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70FCA7B4-6E96-7847-EABD-46B445A42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516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CB37A310-C3BC-F7BE-1DB6-E1E24AD88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03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B5E29D82-4865-A1FE-3072-1DBA9EB9C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3082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FD58F8F8-1B2D-BFBF-20D6-3E33784D90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98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A8C5F6AD-573F-81E2-214E-475B0004D7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15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273E96D4-682C-D623-8C9E-EAAECACEC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001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9280755B-082F-3169-F987-906513A296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8643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14468495-BC2A-A8CD-E057-1673070D2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69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A4DD9F04-B5C3-FDDD-CCC8-B979729F9E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9261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81A80457-65AB-EB4D-E715-30EE2E0F23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906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F5D687B7-A59B-73DA-B3B7-D80BEA3A61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109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E145C489-3D8C-168A-90D5-172F56B8DE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7679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9">
            <a:extLst>
              <a:ext uri="{FF2B5EF4-FFF2-40B4-BE49-F238E27FC236}">
                <a16:creationId xmlns:a16="http://schemas.microsoft.com/office/drawing/2014/main" id="{91C117A0-EC12-E378-4A62-43660B4F44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2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3C32946-891C-CF27-89B6-B69BFDB853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36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0">
            <a:extLst>
              <a:ext uri="{FF2B5EF4-FFF2-40B4-BE49-F238E27FC236}">
                <a16:creationId xmlns:a16="http://schemas.microsoft.com/office/drawing/2014/main" id="{87D4BF87-D2A6-EC6C-E07C-504AEF1E7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97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1">
            <a:extLst>
              <a:ext uri="{FF2B5EF4-FFF2-40B4-BE49-F238E27FC236}">
                <a16:creationId xmlns:a16="http://schemas.microsoft.com/office/drawing/2014/main" id="{BB8E1907-C0E9-637C-761A-C9904692F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435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2">
            <a:extLst>
              <a:ext uri="{FF2B5EF4-FFF2-40B4-BE49-F238E27FC236}">
                <a16:creationId xmlns:a16="http://schemas.microsoft.com/office/drawing/2014/main" id="{F2172CF8-D0E2-4F55-F4F0-26DED1498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6303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3">
            <a:extLst>
              <a:ext uri="{FF2B5EF4-FFF2-40B4-BE49-F238E27FC236}">
                <a16:creationId xmlns:a16="http://schemas.microsoft.com/office/drawing/2014/main" id="{A420854C-85E8-C669-A0A9-025064319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184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4">
            <a:extLst>
              <a:ext uri="{FF2B5EF4-FFF2-40B4-BE49-F238E27FC236}">
                <a16:creationId xmlns:a16="http://schemas.microsoft.com/office/drawing/2014/main" id="{2A6FEE69-5479-5F06-5B40-0E10663EC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923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5">
            <a:extLst>
              <a:ext uri="{FF2B5EF4-FFF2-40B4-BE49-F238E27FC236}">
                <a16:creationId xmlns:a16="http://schemas.microsoft.com/office/drawing/2014/main" id="{1BF07193-B01A-3F21-5BB2-D6986BE14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681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6">
            <a:extLst>
              <a:ext uri="{FF2B5EF4-FFF2-40B4-BE49-F238E27FC236}">
                <a16:creationId xmlns:a16="http://schemas.microsoft.com/office/drawing/2014/main" id="{EDB02A1E-5148-2958-6107-78730B9904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093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7">
            <a:extLst>
              <a:ext uri="{FF2B5EF4-FFF2-40B4-BE49-F238E27FC236}">
                <a16:creationId xmlns:a16="http://schemas.microsoft.com/office/drawing/2014/main" id="{36959654-5B16-6532-65BA-95EF2BB66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24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8">
            <a:extLst>
              <a:ext uri="{FF2B5EF4-FFF2-40B4-BE49-F238E27FC236}">
                <a16:creationId xmlns:a16="http://schemas.microsoft.com/office/drawing/2014/main" id="{4AE0EA1A-E488-D22F-7E55-813CE7A42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2638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9">
            <a:extLst>
              <a:ext uri="{FF2B5EF4-FFF2-40B4-BE49-F238E27FC236}">
                <a16:creationId xmlns:a16="http://schemas.microsoft.com/office/drawing/2014/main" id="{655EC949-B120-73BE-67A9-D96F25679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8A4F5EA-FFB9-244D-B5D4-4B937A850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239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0">
            <a:extLst>
              <a:ext uri="{FF2B5EF4-FFF2-40B4-BE49-F238E27FC236}">
                <a16:creationId xmlns:a16="http://schemas.microsoft.com/office/drawing/2014/main" id="{94EC2DED-FD50-A187-624D-AD7A05DBD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401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1">
            <a:extLst>
              <a:ext uri="{FF2B5EF4-FFF2-40B4-BE49-F238E27FC236}">
                <a16:creationId xmlns:a16="http://schemas.microsoft.com/office/drawing/2014/main" id="{2E8DA3E4-7221-B76E-43AD-0EAA70C31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968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2">
            <a:extLst>
              <a:ext uri="{FF2B5EF4-FFF2-40B4-BE49-F238E27FC236}">
                <a16:creationId xmlns:a16="http://schemas.microsoft.com/office/drawing/2014/main" id="{558B6414-394C-6706-9DBD-5B0BAA1CD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919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3">
            <a:extLst>
              <a:ext uri="{FF2B5EF4-FFF2-40B4-BE49-F238E27FC236}">
                <a16:creationId xmlns:a16="http://schemas.microsoft.com/office/drawing/2014/main" id="{037DBC7D-7DDC-5698-E61F-7BDA2DEDB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2768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4">
            <a:extLst>
              <a:ext uri="{FF2B5EF4-FFF2-40B4-BE49-F238E27FC236}">
                <a16:creationId xmlns:a16="http://schemas.microsoft.com/office/drawing/2014/main" id="{8DB651F1-DD41-30E4-762F-40EF1ED1B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561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5">
            <a:extLst>
              <a:ext uri="{FF2B5EF4-FFF2-40B4-BE49-F238E27FC236}">
                <a16:creationId xmlns:a16="http://schemas.microsoft.com/office/drawing/2014/main" id="{7EFD8C54-857B-A83A-8364-F70C86DCE1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3631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6">
            <a:extLst>
              <a:ext uri="{FF2B5EF4-FFF2-40B4-BE49-F238E27FC236}">
                <a16:creationId xmlns:a16="http://schemas.microsoft.com/office/drawing/2014/main" id="{A8F5E0D0-AF54-FD45-84F9-927AE31F4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333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7">
            <a:extLst>
              <a:ext uri="{FF2B5EF4-FFF2-40B4-BE49-F238E27FC236}">
                <a16:creationId xmlns:a16="http://schemas.microsoft.com/office/drawing/2014/main" id="{5D7B5415-627F-EE0A-E320-67B093E0C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248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8">
            <a:extLst>
              <a:ext uri="{FF2B5EF4-FFF2-40B4-BE49-F238E27FC236}">
                <a16:creationId xmlns:a16="http://schemas.microsoft.com/office/drawing/2014/main" id="{7660B513-6BC8-9B71-E1EF-DB54AB28B1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874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9">
            <a:extLst>
              <a:ext uri="{FF2B5EF4-FFF2-40B4-BE49-F238E27FC236}">
                <a16:creationId xmlns:a16="http://schemas.microsoft.com/office/drawing/2014/main" id="{7D5174A0-4A4F-56C6-DCDE-F38AC1A0F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7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7FA9243C-4E89-B1C9-3152-D5C0EEBE11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436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0">
            <a:extLst>
              <a:ext uri="{FF2B5EF4-FFF2-40B4-BE49-F238E27FC236}">
                <a16:creationId xmlns:a16="http://schemas.microsoft.com/office/drawing/2014/main" id="{0E951715-F41A-97CD-8140-7916FAA3B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122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1">
            <a:extLst>
              <a:ext uri="{FF2B5EF4-FFF2-40B4-BE49-F238E27FC236}">
                <a16:creationId xmlns:a16="http://schemas.microsoft.com/office/drawing/2014/main" id="{EEFE9A60-AEFF-E03A-AF3E-0164870B9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0315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2">
            <a:extLst>
              <a:ext uri="{FF2B5EF4-FFF2-40B4-BE49-F238E27FC236}">
                <a16:creationId xmlns:a16="http://schemas.microsoft.com/office/drawing/2014/main" id="{94D296CC-1442-B2DF-45E8-7EDE82668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945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3">
            <a:extLst>
              <a:ext uri="{FF2B5EF4-FFF2-40B4-BE49-F238E27FC236}">
                <a16:creationId xmlns:a16="http://schemas.microsoft.com/office/drawing/2014/main" id="{C254972C-0CD4-161A-CC15-C765E61B1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892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4">
            <a:extLst>
              <a:ext uri="{FF2B5EF4-FFF2-40B4-BE49-F238E27FC236}">
                <a16:creationId xmlns:a16="http://schemas.microsoft.com/office/drawing/2014/main" id="{A6C0B5B8-6BFB-D565-52C6-6EF5F8156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846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5">
            <a:extLst>
              <a:ext uri="{FF2B5EF4-FFF2-40B4-BE49-F238E27FC236}">
                <a16:creationId xmlns:a16="http://schemas.microsoft.com/office/drawing/2014/main" id="{DF7E9F87-3419-D27C-0644-EEFEA01D6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836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6">
            <a:extLst>
              <a:ext uri="{FF2B5EF4-FFF2-40B4-BE49-F238E27FC236}">
                <a16:creationId xmlns:a16="http://schemas.microsoft.com/office/drawing/2014/main" id="{8D96C291-DD1A-12E7-92C9-F8FBFDC3A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7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5183A233-D0CA-A4F8-D54A-696C5E1BC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D964702E-5BCF-72C9-3E05-9E7A603BAB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46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84E8E118-6DC9-202D-9E74-AC326D480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0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9882162-3F91-823B-3721-3C8AD77AE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4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3601C1F9-98F2-1FA5-A6AE-0E5FFF5DA0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7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269F6E0B-07C6-01DA-5024-FFF5B2F0B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479194D7-4E5D-A8F8-FCB3-7AD3A0691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9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4EC0BE24-7E35-C3B3-95D5-9E74B1A59A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80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18BE5534-D308-2AAB-6B60-7C0FC391E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8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05E40D2F-232C-80C8-0DFC-B8E4602EFC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6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EC9C4ECB-6EFD-5EFA-B731-5D0000D42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0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5EC960A-154A-6123-F7AE-1EA0E5314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3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E48DAE3-0467-59F7-AA7B-CE2141550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8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1F48460B-4E94-4A92-1C8E-FE77E5F80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9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9CDAC6DF-AC94-2506-E2F6-D963B646BE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5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6BD222D7-DB43-E134-FC59-B2A42E6576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3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990DFD2-93A3-1602-D3B9-17FAF439D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16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98810852-11A5-BE51-716C-9515BC8F3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9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0DE91E9A-DC7D-6B43-BD5B-1CBC46AC2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11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F9606E1-1BE8-4C23-F7B4-70E70A33EA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2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76C9397F-9FAE-E257-11B2-01E82B16A5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7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951771EB-F2CA-AA3B-0F55-F5780C83FF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25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1A6124D5-0E5F-99C5-8E9E-0BF4175971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1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12C733A2-E06B-9148-75F3-26F47E451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59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CB37C246-1816-959E-06E2-A423C925C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37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D8D882D7-CE90-FD57-A1DA-281E1A044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0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03419654-4B83-156E-B737-6390D0E3CD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33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F90BA439-2117-E007-3A30-A2BD20185F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3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871F91A4-6634-ECE7-68F8-FA68FF43D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53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54A58A6-02C8-50A0-46C2-66EBCB38F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2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85DA66B-D187-8CD0-2DF3-D6E86FFCF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0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EA049270-B63E-BCCE-C315-675D6E01E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08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07BDE20-AFA3-E7D8-E47D-4FB8D7BC4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64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2ED6BCB1-F65C-4153-E0A6-5784729C4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060B4AA8-58F8-C4AE-A7E3-0C37A2401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05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0AABB0F6-BB2F-E245-F7F6-A64779F8A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4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5E47AB55-4C0B-EEF9-F57B-4A1657537A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97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06B313D9-BA31-4ADA-D9F1-3CE9A0FD1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9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28EEAC1C-F1D3-159B-7087-20AAED0CE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47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18F8B006-272B-226C-2CD8-0203941C06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3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59A98086-F49F-1B12-54CB-9395A88C00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47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9C6FC6A2-65A2-54A9-0F18-7C7166F31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3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C30B0F33-8A19-6A4C-8DF4-D9D8FD117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4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813ED56B-92A2-8946-A08E-E8A452B41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999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17C47E34-08CA-4C59-1111-FCC118B24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5A929F28-468B-A11F-9799-4D0FC5CC26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18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1DDF47F4-489D-7EF8-F903-3A8D3E04F2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1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CD32A26A-49BA-23B4-9E69-8B657488A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86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A17D34AB-798C-2BF1-6132-88B3CBD3BB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11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449AC98F-CE01-6697-AB0A-8FC5166AF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95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DC9CEAF3-84D4-2A79-19C9-F1B05BBBEE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74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C67C0406-CFEF-E7CC-C91A-1F0555697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47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6231FB8E-21A7-C782-9639-18832FDA7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389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43CCDABA-E8A5-126C-6614-B0E02617E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884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362D7602-72C7-145B-E56B-ED05431B8D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8A05DA4-CAFB-0DBF-34EF-47AD18CA6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36FF30D-30F3-C3FE-27DF-6BF976418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179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7A49F59F-1CB3-FA59-6C8A-386A6F5843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51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AEC9A0F0-89B5-DB71-0756-EE86566B4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779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54BEAFAE-764B-2976-DB6E-843BFCE62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74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DA91867E-6E13-52D5-AED1-01DB04593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92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AA3AF38C-9472-B0B4-01F3-A778B736D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022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A656F1A4-788D-F33A-C39D-E8B8584E8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3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CFAF2EBB-4EF3-344F-D5C3-5032CC20A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25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E5553B35-7A5E-BF05-FA63-58CF6998A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28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3B4A0832-AEFE-0F91-56B4-B50C507CDD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01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B8DE71B7-7245-4B45-5D59-4DA07E6110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7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A7389676-C634-9EAB-147D-A24ED3383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93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8EA5A3DC-5CFF-C565-6CDB-6F7B2BFAB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5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337447FB-C7F0-7C05-00A9-18032907C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79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F545C8C1-562C-8031-ACB2-D14898320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201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95501A88-B1AD-1E6D-1935-0A8C278F28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352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DC24F94B-852B-8127-DECC-EB5FB888C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890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7426CD5F-1FC0-3607-87A2-8F6196524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87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B7222B82-F0C9-1C63-1692-E6ECF9F3C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96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0E6F997E-2328-DFCC-26A4-A14C4340C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382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FFDEE6C-0FA8-8625-4161-62AEB1CE86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05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0766C02C-5119-4DC8-650B-23D7FADE0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A88B8C68-CBCD-DB18-F877-DD66F77FF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82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7887786D-23FC-F0AC-EBC4-6590AE3AC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380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6D351735-6F5B-5FF2-C208-5BC8E8BE70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26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DDBD0ECD-4CDD-3F19-9418-BA9C7CDAA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461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8608500B-45A8-1E06-0908-BD7726BE99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49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4F00F928-ECA5-1936-704A-E7338B118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032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FDC85DA6-DD4E-9B84-3515-5A2A82ACB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04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A4A2415C-A1AE-1F7A-D41B-A566BA7EA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38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F3A0FC4B-51C5-BB77-64EC-0EC8E3E73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37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6604E8B5-652C-C8F3-0FA0-89D55F5D0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147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08E05AAD-1379-BE59-371D-20E59118A5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2022-09-01T09:44:26Z</dcterms:created>
  <dcterms:modified xsi:type="dcterms:W3CDTF">2022-09-01T09:46:16Z</dcterms:modified>
</cp:coreProperties>
</file>